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lfa Slab One" panose="020B0604020202020204" charset="0"/>
      <p:regular r:id="rId15"/>
    </p:embeddedFont>
    <p:embeddedFont>
      <p:font typeface="Proxima Nova" panose="020B0604020202020204" charset="0"/>
      <p:regular r:id="rId16"/>
      <p:bold r:id="rId17"/>
      <p:italic r:id="rId18"/>
      <p:boldItalic r:id="rId19"/>
    </p:embeddedFont>
    <p:embeddedFont>
      <p:font typeface="Georgia" panose="02040502050405020303" pitchFamily="18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9fe254d0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9fe254d0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9fe254d0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9fe254d0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a7dd7df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a7dd7df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9fe254d0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9fe254d0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9fe254d0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9fe254d0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9fe254d0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9fe254d0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9fe254d0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9fe254d03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fe254d0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fe254d0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9fe254d0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9fe254d0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9fe254d03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9fe254d03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9fe254d0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9fe254d0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://ndpsoftware.com/git-cheatsheet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m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submodu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28800"/>
            <a:ext cx="85206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Git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182927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storyline of your files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371" y="2200200"/>
            <a:ext cx="3584624" cy="29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77750"/>
            <a:ext cx="4345004" cy="144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950" y="2888638"/>
            <a:ext cx="2532900" cy="1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tools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log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interactive indexing(staging)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stash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rewrite history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debugging: Blaming and bisecting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submodules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&gt; subtree merging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documentation: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https://git-scm.com/docs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Interactive cheat sheet: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http://ndpsoftware.com/git-cheatsheet.html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371" y="2200200"/>
            <a:ext cx="3584624" cy="29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6825" y="4086438"/>
            <a:ext cx="2532900" cy="10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950441"/>
            <a:ext cx="3226925" cy="1075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t="21166"/>
          <a:stretch/>
        </p:blipFill>
        <p:spPr>
          <a:xfrm>
            <a:off x="0" y="-101200"/>
            <a:ext cx="9237949" cy="546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155550" y="405875"/>
            <a:ext cx="440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2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is a version control system (VCS)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2005 by Linus Torvalds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Distributed paradigm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Full fledged. Collaboration oriented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Predecessors: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CVS, Subversion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l="-910" r="909"/>
          <a:stretch/>
        </p:blipFill>
        <p:spPr>
          <a:xfrm>
            <a:off x="4161600" y="-1"/>
            <a:ext cx="5143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54475"/>
            <a:ext cx="876935" cy="11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2375" y="3993025"/>
            <a:ext cx="1267450" cy="11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 need VCS (Git)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VCS tracks changes on your files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Using commits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Repositories &amp; Changes: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Remote ← Local ← Index ← Workspace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Use Gitflow workflow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	All in branches: features, release, hotfix	All branches at one point die or merged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265" y="-1"/>
            <a:ext cx="4079735" cy="53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275" y="195500"/>
            <a:ext cx="4966375" cy="47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13025" y="1154550"/>
            <a:ext cx="3870000" cy="3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Repository: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Is your workspace where your files lives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Snapshot of your changes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Branch: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A group of simple changes with a goal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History: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A group of ordered commits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Fuse changes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Creates a [hard] copy of the repository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688" y="1007825"/>
            <a:ext cx="5560625" cy="31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repository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It’s not a git folder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&gt; git init [folder]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&gt; git add [folder]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&gt; git commit -m “my first commit”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&gt; git remote add xxx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It exists remotely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&gt; git clone xxxx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It’s already a git folder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&gt; git remote add xxx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856" y="1200050"/>
            <a:ext cx="3554398" cy="26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Snapshotting (commit)</a:t>
            </a:r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254250"/>
            <a:ext cx="457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git add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git status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git diff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git commit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git reset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git rm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git mv</a:t>
            </a:r>
            <a:endParaRPr sz="1050" u="sng">
              <a:solidFill>
                <a:srgbClr val="0388A6"/>
              </a:solidFill>
              <a:latin typeface="Georgia"/>
              <a:ea typeface="Georgia"/>
              <a:cs typeface="Georgia"/>
              <a:sym typeface="Georgia"/>
              <a:hlinkClick r:id="rId3"/>
            </a:endParaRPr>
          </a:p>
          <a:p>
            <a:pPr marL="254000" lvl="0" indent="0" algn="l" rtl="0">
              <a:lnSpc>
                <a:spcPct val="190384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4E443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100" y="1763375"/>
            <a:ext cx="5716800" cy="32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Branching &amp; Merging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branch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checkout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merge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log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&gt; stash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925" y="1943350"/>
            <a:ext cx="5267200" cy="29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925" y="1238575"/>
            <a:ext cx="4230298" cy="25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 &amp; Updating projects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&gt; git fetch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git pull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git push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&gt; git remote</a:t>
            </a:r>
            <a:endParaRPr sz="1050" u="sng">
              <a:solidFill>
                <a:srgbClr val="0388A6"/>
              </a:solidFill>
              <a:latin typeface="Georgia"/>
              <a:ea typeface="Georgia"/>
              <a:cs typeface="Georgia"/>
              <a:sym typeface="Georgia"/>
              <a:hlinkClick r:id="rId3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&gt; git rebase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On-screen Show (16:9)</PresentationFormat>
  <Paragraphs>78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Alfa Slab One</vt:lpstr>
      <vt:lpstr>Arial</vt:lpstr>
      <vt:lpstr>Proxima Nova</vt:lpstr>
      <vt:lpstr>Georgia</vt:lpstr>
      <vt:lpstr>Gameday</vt:lpstr>
      <vt:lpstr>Introduction to Git</vt:lpstr>
      <vt:lpstr>What is Git</vt:lpstr>
      <vt:lpstr>Why I need VCS (Git)</vt:lpstr>
      <vt:lpstr>How it works</vt:lpstr>
      <vt:lpstr>PowerPoint Presentation</vt:lpstr>
      <vt:lpstr>Create repository</vt:lpstr>
      <vt:lpstr>Basic Snapshotting (commit)</vt:lpstr>
      <vt:lpstr>Branching &amp; Merging</vt:lpstr>
      <vt:lpstr>Share &amp; Updating projects</vt:lpstr>
      <vt:lpstr>Git tools</vt:lpstr>
      <vt:lpstr>Reference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</dc:title>
  <cp:lastModifiedBy>He Chen, Qing-Wen</cp:lastModifiedBy>
  <cp:revision>1</cp:revision>
  <dcterms:modified xsi:type="dcterms:W3CDTF">2018-12-15T13:37:15Z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c77550-02e8-49ae-8c61-ecf68a2259fc_Enabled">
    <vt:lpwstr>True</vt:lpwstr>
  </property>
  <property fmtid="{D5CDD505-2E9C-101B-9397-08002B2CF9AE}" pid="3" name="MSIP_Label_eac77550-02e8-49ae-8c61-ecf68a2259fc_SiteId">
    <vt:lpwstr>00000000-0000-0000-0000-000000000000</vt:lpwstr>
  </property>
  <property fmtid="{D5CDD505-2E9C-101B-9397-08002B2CF9AE}" pid="4" name="MSIP_Label_eac77550-02e8-49ae-8c61-ecf68a2259fc_Owner">
    <vt:lpwstr>qingwen.hechen@kpn.com</vt:lpwstr>
  </property>
  <property fmtid="{D5CDD505-2E9C-101B-9397-08002B2CF9AE}" pid="5" name="MSIP_Label_eac77550-02e8-49ae-8c61-ecf68a2259fc_SetDate">
    <vt:lpwstr>2018-12-15T13:36:39.6520204Z</vt:lpwstr>
  </property>
  <property fmtid="{D5CDD505-2E9C-101B-9397-08002B2CF9AE}" pid="6" name="MSIP_Label_eac77550-02e8-49ae-8c61-ecf68a2259fc_Name">
    <vt:lpwstr>Openbaar</vt:lpwstr>
  </property>
  <property fmtid="{D5CDD505-2E9C-101B-9397-08002B2CF9AE}" pid="7" name="MSIP_Label_eac77550-02e8-49ae-8c61-ecf68a2259fc_Application">
    <vt:lpwstr>Microsoft Azure Information Protection</vt:lpwstr>
  </property>
  <property fmtid="{D5CDD505-2E9C-101B-9397-08002B2CF9AE}" pid="8" name="MSIP_Label_eac77550-02e8-49ae-8c61-ecf68a2259fc_Extended_MSFT_Method">
    <vt:lpwstr>Manual</vt:lpwstr>
  </property>
  <property fmtid="{D5CDD505-2E9C-101B-9397-08002B2CF9AE}" pid="9" name="Sensitivity">
    <vt:lpwstr>Openbaar</vt:lpwstr>
  </property>
</Properties>
</file>